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2"/>
  </p:notesMasterIdLst>
  <p:sldIdLst>
    <p:sldId id="256" r:id="rId2"/>
    <p:sldId id="266" r:id="rId3"/>
    <p:sldId id="289" r:id="rId4"/>
    <p:sldId id="276" r:id="rId5"/>
    <p:sldId id="277" r:id="rId6"/>
    <p:sldId id="278" r:id="rId7"/>
    <p:sldId id="279" r:id="rId8"/>
    <p:sldId id="291" r:id="rId9"/>
    <p:sldId id="292" r:id="rId10"/>
    <p:sldId id="288" r:id="rId11"/>
    <p:sldId id="282" r:id="rId12"/>
    <p:sldId id="287" r:id="rId13"/>
    <p:sldId id="280" r:id="rId14"/>
    <p:sldId id="285" r:id="rId15"/>
    <p:sldId id="294" r:id="rId16"/>
    <p:sldId id="286" r:id="rId17"/>
    <p:sldId id="295" r:id="rId18"/>
    <p:sldId id="296" r:id="rId19"/>
    <p:sldId id="298" r:id="rId20"/>
    <p:sldId id="297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5" d="100"/>
          <a:sy n="55" d="100"/>
        </p:scale>
        <p:origin x="-180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F03C1B-7D05-4AA3-81FB-270750F68DB6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FFF702-D94F-4925-9F2A-456EFDE947C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705FFBD-DCA5-47A0-A332-C20D7D20F090}" type="datetimeFigureOut">
              <a:rPr lang="en-US" smtClean="0"/>
              <a:pPr/>
              <a:t>2/5/2020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FB30FC0-6549-4FA2-A44B-569CC6D3791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8400" y="3581400"/>
            <a:ext cx="4191000" cy="688975"/>
          </a:xfrm>
        </p:spPr>
        <p:txBody>
          <a:bodyPr>
            <a:normAutofit/>
          </a:bodyPr>
          <a:lstStyle/>
          <a:p>
            <a:r>
              <a:rPr lang="en-US" sz="2000" b="1" dirty="0" smtClean="0"/>
              <a:t>Entrepreneurship Development </a:t>
            </a:r>
            <a:endParaRPr lang="en-US" sz="20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00200" y="2590800"/>
            <a:ext cx="5943600" cy="838200"/>
          </a:xfrm>
        </p:spPr>
        <p:txBody>
          <a:bodyPr>
            <a:normAutofit/>
          </a:bodyPr>
          <a:lstStyle/>
          <a:p>
            <a:r>
              <a:rPr lang="en-US" sz="4400" b="1" dirty="0" smtClean="0">
                <a:solidFill>
                  <a:schemeClr val="tx1"/>
                </a:solidFill>
              </a:rPr>
              <a:t>Search for Business Idea</a:t>
            </a:r>
            <a:endParaRPr lang="en-US" sz="4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Obtaining Product</a:t>
            </a:r>
            <a:endParaRPr lang="en-US" dirty="0"/>
          </a:p>
        </p:txBody>
      </p:sp>
      <p:pic>
        <p:nvPicPr>
          <p:cNvPr id="6146" name="Picture 2" descr="C:\Users\Akumarthy\Downloads\WhatsApp Image 2020-02-01 at 5.02.05 PM (1)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5450" t="3636" r="3719" b="5455"/>
          <a:stretch>
            <a:fillRect/>
          </a:stretch>
        </p:blipFill>
        <p:spPr bwMode="auto">
          <a:xfrm>
            <a:off x="76200" y="1752600"/>
            <a:ext cx="8961120" cy="426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Product Planning and Development Strategy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12648" y="2590800"/>
            <a:ext cx="8153400" cy="24384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Market Penetration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Market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Product Development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Diversification</a:t>
            </a:r>
          </a:p>
          <a:p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1524000"/>
            <a:ext cx="76200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Four Basic Types of Opportunities for Sales Growth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990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Product Planning and Development Strategy</a:t>
            </a:r>
            <a:endParaRPr lang="en-US" sz="3600" dirty="0"/>
          </a:p>
        </p:txBody>
      </p:sp>
      <p:pic>
        <p:nvPicPr>
          <p:cNvPr id="5122" name="Picture 2" descr="C:\Users\Akumarthy\Downloads\WhatsApp Image 2020-02-01 at 5.02.05 PM (2)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015260" y="211852"/>
            <a:ext cx="3140191" cy="7288488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1219200" y="5410200"/>
            <a:ext cx="64770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Four Basic Types of Opportunities for Sales Growth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Product Planning and Development Process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905000"/>
            <a:ext cx="8153400" cy="4495800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New Product Ideas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Idea Screening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Concept Development  and testing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Business Analysis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Product 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Test Marketing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dirty="0" smtClean="0"/>
              <a:t>Commercialization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Product Planning and Development Process</a:t>
            </a:r>
            <a:endParaRPr lang="en-US" sz="3600" dirty="0"/>
          </a:p>
        </p:txBody>
      </p:sp>
      <p:pic>
        <p:nvPicPr>
          <p:cNvPr id="3074" name="Picture 2" descr="C:\Users\Akumarthy\Downloads\WhatsApp Image 2020-02-01 at 5.02.05 PM (3)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2937222" y="-879823"/>
            <a:ext cx="3209926" cy="89319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New Product Idea</a:t>
            </a:r>
            <a:endParaRPr lang="en-US" b="1" dirty="0"/>
          </a:p>
        </p:txBody>
      </p:sp>
      <p:pic>
        <p:nvPicPr>
          <p:cNvPr id="1026" name="Picture 2" descr="C:\Users\Akumarthy\Downloads\WhatsApp Image 2020-02-01 at 5.02.05 PM (4)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09800"/>
            <a:ext cx="8991600" cy="252186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kumarthy\Downloads\WhatsApp Image 2020-02-01 at 5.02.05 PM.jpe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 l="16636" t="4464" r="6841" b="4464"/>
          <a:stretch>
            <a:fillRect/>
          </a:stretch>
        </p:blipFill>
        <p:spPr bwMode="auto">
          <a:xfrm rot="16200000">
            <a:off x="2564298" y="-354499"/>
            <a:ext cx="3962401" cy="8786196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65048" y="228600"/>
            <a:ext cx="8153400" cy="990600"/>
          </a:xfrm>
          <a:prstGeom prst="rect">
            <a:avLst/>
          </a:prstGeom>
        </p:spPr>
        <p:txBody>
          <a:bodyPr vert="horz" anchor="ctr">
            <a:normAutofit fontScale="8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Product Planning and Development Process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Checklist for Choosing Ideas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Fit </a:t>
            </a:r>
            <a:r>
              <a:rPr lang="en-US" sz="3200" dirty="0" smtClean="0">
                <a:solidFill>
                  <a:srgbClr val="FF0000"/>
                </a:solidFill>
              </a:rPr>
              <a:t>with your skills and experience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Do </a:t>
            </a:r>
            <a:r>
              <a:rPr lang="en-US" dirty="0" smtClean="0"/>
              <a:t>you believe in the product or service?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Does </a:t>
            </a:r>
            <a:r>
              <a:rPr lang="en-US" dirty="0" smtClean="0"/>
              <a:t>the need it fits mean something to you personally?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Do </a:t>
            </a:r>
            <a:r>
              <a:rPr lang="en-US" dirty="0" smtClean="0"/>
              <a:t>you like and understand the potential customers?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Do </a:t>
            </a:r>
            <a:r>
              <a:rPr lang="en-US" dirty="0" smtClean="0"/>
              <a:t>you have experience in this type of business?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Do </a:t>
            </a:r>
            <a:r>
              <a:rPr lang="en-US" dirty="0" smtClean="0"/>
              <a:t>the basic success factors of this business fit your skills?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Are </a:t>
            </a:r>
            <a:r>
              <a:rPr lang="en-US" dirty="0" smtClean="0"/>
              <a:t>the tasks of the enterprise the ones you will enjoy doing </a:t>
            </a:r>
            <a:r>
              <a:rPr lang="en-US" dirty="0" smtClean="0"/>
              <a:t>yourself ?</a:t>
            </a:r>
            <a:endParaRPr lang="en-US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Are </a:t>
            </a:r>
            <a:r>
              <a:rPr lang="en-US" dirty="0" smtClean="0"/>
              <a:t>the people the enterprise employ will enjoy working with and </a:t>
            </a:r>
            <a:r>
              <a:rPr lang="en-US" dirty="0" smtClean="0"/>
              <a:t>supervising ?</a:t>
            </a:r>
            <a:endParaRPr lang="en-US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Has </a:t>
            </a:r>
            <a:r>
              <a:rPr lang="en-US" dirty="0" smtClean="0"/>
              <a:t>the idea begun to takeover your imagination and spare </a:t>
            </a:r>
            <a:r>
              <a:rPr lang="en-US" dirty="0" smtClean="0"/>
              <a:t>time ?</a:t>
            </a:r>
            <a:endParaRPr lang="en-US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Is </a:t>
            </a:r>
            <a:r>
              <a:rPr lang="en-US" dirty="0" smtClean="0"/>
              <a:t>the idea innovative to the extent of social </a:t>
            </a:r>
            <a:r>
              <a:rPr lang="en-US" dirty="0" smtClean="0"/>
              <a:t>benefit ?</a:t>
            </a:r>
            <a:endParaRPr lang="en-US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Are </a:t>
            </a:r>
            <a:r>
              <a:rPr lang="en-US" dirty="0" smtClean="0"/>
              <a:t>you expecting a good </a:t>
            </a:r>
            <a:r>
              <a:rPr lang="en-US" dirty="0" smtClean="0"/>
              <a:t>return 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Checklist for Choosing Ideas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Fit </a:t>
            </a:r>
            <a:r>
              <a:rPr lang="en-US" sz="3200" dirty="0" smtClean="0">
                <a:solidFill>
                  <a:srgbClr val="FF0000"/>
                </a:solidFill>
              </a:rPr>
              <a:t>with </a:t>
            </a:r>
            <a:r>
              <a:rPr lang="en-US" sz="3200" dirty="0" smtClean="0">
                <a:solidFill>
                  <a:srgbClr val="FF0000"/>
                </a:solidFill>
              </a:rPr>
              <a:t>Market 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Is </a:t>
            </a:r>
            <a:r>
              <a:rPr lang="en-US" dirty="0" smtClean="0"/>
              <a:t>there a real customer </a:t>
            </a:r>
            <a:r>
              <a:rPr lang="en-US" dirty="0" smtClean="0"/>
              <a:t>need?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Can </a:t>
            </a:r>
            <a:r>
              <a:rPr lang="en-US" dirty="0" smtClean="0"/>
              <a:t>you get a price that gives you good </a:t>
            </a:r>
            <a:r>
              <a:rPr lang="en-US" dirty="0" smtClean="0"/>
              <a:t>margins?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Would </a:t>
            </a:r>
            <a:r>
              <a:rPr lang="en-US" dirty="0" smtClean="0"/>
              <a:t>customers believe in the product coming from your </a:t>
            </a:r>
            <a:r>
              <a:rPr lang="en-US" dirty="0" err="1" smtClean="0"/>
              <a:t>company?Does</a:t>
            </a:r>
            <a:r>
              <a:rPr lang="en-US" dirty="0" smtClean="0"/>
              <a:t> the product or service you propose produce clear perceivable  customer benefit which is significantly better than 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That offered by competing ways to satisfy the same basic need 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Is there a cost effective way to get the message and the product to the customers ?</a:t>
            </a:r>
            <a:endParaRPr lang="en-US" dirty="0" smtClean="0"/>
          </a:p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Checklist for Choosing Ideas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Fit </a:t>
            </a:r>
            <a:r>
              <a:rPr lang="en-US" sz="3200" dirty="0" smtClean="0">
                <a:solidFill>
                  <a:srgbClr val="FF0000"/>
                </a:solidFill>
              </a:rPr>
              <a:t>with </a:t>
            </a:r>
            <a:r>
              <a:rPr lang="en-US" sz="3200" dirty="0" smtClean="0">
                <a:solidFill>
                  <a:srgbClr val="FF0000"/>
                </a:solidFill>
              </a:rPr>
              <a:t>the Enterprise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Is </a:t>
            </a:r>
            <a:r>
              <a:rPr lang="en-US" dirty="0" smtClean="0"/>
              <a:t>there a reason to believe your enterprise could </a:t>
            </a:r>
            <a:r>
              <a:rPr lang="en-US" dirty="0" smtClean="0"/>
              <a:t>be very </a:t>
            </a:r>
            <a:r>
              <a:rPr lang="en-US" dirty="0" smtClean="0"/>
              <a:t>good at the </a:t>
            </a:r>
            <a:r>
              <a:rPr lang="en-US" dirty="0" smtClean="0"/>
              <a:t>business?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Does </a:t>
            </a:r>
            <a:r>
              <a:rPr lang="en-US" dirty="0" smtClean="0"/>
              <a:t>it fit the enterprise </a:t>
            </a:r>
            <a:r>
              <a:rPr lang="en-US" dirty="0" smtClean="0"/>
              <a:t>culture?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Can </a:t>
            </a:r>
            <a:r>
              <a:rPr lang="en-US" dirty="0" smtClean="0"/>
              <a:t>you imagine who might sponsor </a:t>
            </a:r>
            <a:r>
              <a:rPr lang="en-US" dirty="0" smtClean="0"/>
              <a:t>it?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Does </a:t>
            </a:r>
            <a:r>
              <a:rPr lang="en-US" dirty="0" smtClean="0"/>
              <a:t>it look profitable (high margin-low investment</a:t>
            </a:r>
            <a:r>
              <a:rPr lang="en-US" dirty="0" smtClean="0"/>
              <a:t>)?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</a:pPr>
            <a:r>
              <a:rPr lang="en-US" dirty="0" smtClean="0"/>
              <a:t>Will </a:t>
            </a:r>
            <a:r>
              <a:rPr lang="en-US" dirty="0" smtClean="0"/>
              <a:t>it lead to large markets and growth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600" dirty="0" smtClean="0"/>
              <a:t>Good understanding of economics and the economy.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600" dirty="0" smtClean="0"/>
              <a:t>Changing needs of the people in a locality/society.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600" dirty="0" smtClean="0"/>
              <a:t>Watching Emerging trends in the society.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600" dirty="0" smtClean="0"/>
              <a:t>Extensive travelling and a wide range of reading.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/>
            </a:pPr>
            <a:r>
              <a:rPr lang="en-US" sz="2600" dirty="0" smtClean="0"/>
              <a:t>Visit to trade fairs and exhibitions displaying new products and services.</a:t>
            </a:r>
          </a:p>
          <a:p>
            <a:pPr marL="514350" indent="-514350">
              <a:buFont typeface="+mj-lt"/>
              <a:buAutoNum type="arabicPeriod"/>
            </a:pPr>
            <a:endParaRPr lang="en-US" sz="2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700" dirty="0" smtClean="0"/>
              <a:t>Checklist for Choosing Ideas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What to do when your idea is rejected ?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Give </a:t>
            </a:r>
            <a:r>
              <a:rPr lang="en-US" dirty="0" smtClean="0"/>
              <a:t>up and select a new idea.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Listen </a:t>
            </a:r>
            <a:r>
              <a:rPr lang="en-US" dirty="0" smtClean="0"/>
              <a:t>carefully, understand what is wrong, improve your idea and your presentation, and try again.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Find </a:t>
            </a:r>
            <a:r>
              <a:rPr lang="en-US" dirty="0" smtClean="0"/>
              <a:t>someone else to whom you present your idea by considering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Who </a:t>
            </a:r>
            <a:r>
              <a:rPr lang="en-US" dirty="0" smtClean="0"/>
              <a:t>will benefit most if it works and can they be a sponsor?</a:t>
            </a:r>
          </a:p>
          <a:p>
            <a:pPr lvl="1"/>
            <a:r>
              <a:rPr lang="en-US" dirty="0" smtClean="0"/>
              <a:t>Who are the potential customers and will they demand the product?</a:t>
            </a:r>
          </a:p>
          <a:p>
            <a:pPr lvl="1"/>
            <a:r>
              <a:rPr lang="en-US" dirty="0" smtClean="0"/>
              <a:t>How can you get to the people who really care about entrepreneurial ideas</a:t>
            </a:r>
            <a:r>
              <a:rPr lang="en-US" dirty="0" smtClean="0"/>
              <a:t>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92500"/>
          </a:bodyPr>
          <a:lstStyle/>
          <a:p>
            <a:pPr marL="514350" indent="-514350">
              <a:lnSpc>
                <a:spcPct val="170000"/>
              </a:lnSpc>
              <a:buFont typeface="+mj-lt"/>
              <a:buAutoNum type="arabicPeriod" startAt="6"/>
            </a:pPr>
            <a:r>
              <a:rPr lang="en-US" sz="2800" dirty="0" smtClean="0"/>
              <a:t>Observing Markets for Product Analysis and Market Survey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 startAt="6"/>
            </a:pPr>
            <a:r>
              <a:rPr lang="en-US" sz="2800" dirty="0" smtClean="0"/>
              <a:t>Success stories of entrepreneurs or friends or relatives.</a:t>
            </a:r>
          </a:p>
          <a:p>
            <a:pPr marL="514350" indent="-514350">
              <a:lnSpc>
                <a:spcPct val="170000"/>
              </a:lnSpc>
              <a:buFont typeface="+mj-lt"/>
              <a:buAutoNum type="arabicPeriod" startAt="6"/>
            </a:pPr>
            <a:r>
              <a:rPr lang="en-US" sz="2800" dirty="0" smtClean="0"/>
              <a:t>Consumers, existing products and services, distribution channel, the federal government (the files of patent office, in response to government regulations) , and research and development.</a:t>
            </a:r>
          </a:p>
          <a:p>
            <a:pPr marL="514350" indent="-514350">
              <a:buFont typeface="+mj-lt"/>
              <a:buAutoNum type="arabicPeriod" startAt="6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/>
              <a:t>Creativity</a:t>
            </a:r>
          </a:p>
          <a:p>
            <a:pPr marL="514350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/>
              <a:t>Creative thinking</a:t>
            </a:r>
          </a:p>
          <a:p>
            <a:pPr marL="514350" indent="-514350">
              <a:lnSpc>
                <a:spcPct val="200000"/>
              </a:lnSpc>
              <a:buFont typeface="Wingdings" pitchFamily="2" charset="2"/>
              <a:buChar char="Ø"/>
            </a:pPr>
            <a:r>
              <a:rPr lang="en-US" sz="2800" dirty="0" smtClean="0"/>
              <a:t>Brainstorming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Creativity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Every problem holds an opportunity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Problems are NOT excuses for giving 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Every problem has more than one solution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Think sideways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Creativity is FUN – you get more ideas in an uncritical atmosphere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for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Brainstorming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A process of detaching analysis of ideas from the actual development of ideas.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Sometimes, non-conventional thinking to more ideas and may lead to the best solutions.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of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461248" cy="4800600"/>
          </a:xfrm>
        </p:spPr>
        <p:txBody>
          <a:bodyPr>
            <a:normAutofit fontScale="92500" lnSpcReduction="10000"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Import restrictions 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Have Substantial amount of experience in manufacture and marketing of certain products 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Degree of profitability 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Concessions available form the government for producing the product ? Incentives / concessions , liberal taxation policies 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Product belongs to the Priority industries or SSS?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Listed by government for purchasing exclusively from SSS ?</a:t>
            </a:r>
          </a:p>
          <a:p>
            <a:pPr lvl="2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 lvl="1"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Selection of Product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610600" cy="5029200"/>
          </a:xfrm>
        </p:spPr>
        <p:txBody>
          <a:bodyPr>
            <a:normAutofit fontScale="85000" lnSpcReduction="10000"/>
          </a:bodyPr>
          <a:lstStyle/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Market for the product ? 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Product has export market 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Product belong to Licensed category or Non- Licensed category 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Product belongs to ancillary unit and serves as a major component for the parent industry ? Ready Demand 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Special advantages : 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Free trade zone ? 	</a:t>
            </a:r>
          </a:p>
          <a:p>
            <a:pPr lvl="2"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Backward areas with special incentives and concessions  are made available for manufacture 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Adoption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00600"/>
          </a:xfrm>
        </p:spPr>
        <p:txBody>
          <a:bodyPr>
            <a:normAutofit/>
          </a:bodyPr>
          <a:lstStyle/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Awareness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Interest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Evaluation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Trail</a:t>
            </a:r>
          </a:p>
          <a:p>
            <a:pPr marL="880110" lvl="1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800" dirty="0" smtClean="0"/>
              <a:t>Adoption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4502</TotalTime>
  <Words>696</Words>
  <Application>Microsoft Office PowerPoint</Application>
  <PresentationFormat>On-screen Show (4:3)</PresentationFormat>
  <Paragraphs>102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Median</vt:lpstr>
      <vt:lpstr>Entrepreneurship Development </vt:lpstr>
      <vt:lpstr>Sources for Ideas</vt:lpstr>
      <vt:lpstr>Sources for Ideas</vt:lpstr>
      <vt:lpstr>Sources for Ideas</vt:lpstr>
      <vt:lpstr>Sources for Ideas</vt:lpstr>
      <vt:lpstr>Sources for Ideas</vt:lpstr>
      <vt:lpstr>Selection of Product</vt:lpstr>
      <vt:lpstr>Selection of Product</vt:lpstr>
      <vt:lpstr>The Adoption Process</vt:lpstr>
      <vt:lpstr>Methods of Obtaining Product</vt:lpstr>
      <vt:lpstr>Product Planning and Development Strategy</vt:lpstr>
      <vt:lpstr>Product Planning and Development Strategy</vt:lpstr>
      <vt:lpstr>Product Planning and Development Process</vt:lpstr>
      <vt:lpstr>Product Planning and Development Process</vt:lpstr>
      <vt:lpstr>New Product Idea</vt:lpstr>
      <vt:lpstr>Slide 16</vt:lpstr>
      <vt:lpstr>Checklist for Choosing Ideas Fit with your skills and experience </vt:lpstr>
      <vt:lpstr>Checklist for Choosing Ideas Fit with Market  </vt:lpstr>
      <vt:lpstr>Checklist for Choosing Ideas Fit with the Enterprise </vt:lpstr>
      <vt:lpstr>Checklist for Choosing Ideas What to do when your idea is rejected ? 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Administration &amp; Financial Management</dc:title>
  <dc:creator>Akumarthy</dc:creator>
  <cp:lastModifiedBy>Akumarthy</cp:lastModifiedBy>
  <cp:revision>94</cp:revision>
  <dcterms:created xsi:type="dcterms:W3CDTF">2019-07-20T10:56:10Z</dcterms:created>
  <dcterms:modified xsi:type="dcterms:W3CDTF">2020-02-05T04:57:33Z</dcterms:modified>
</cp:coreProperties>
</file>